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81" r:id="rId6"/>
    <p:sldId id="261" r:id="rId7"/>
    <p:sldId id="262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3" r:id="rId19"/>
    <p:sldId id="271" r:id="rId20"/>
    <p:sldId id="272" r:id="rId21"/>
    <p:sldId id="284" r:id="rId22"/>
    <p:sldId id="274" r:id="rId23"/>
    <p:sldId id="285" r:id="rId24"/>
    <p:sldId id="273" r:id="rId25"/>
    <p:sldId id="282" r:id="rId26"/>
    <p:sldId id="275" r:id="rId27"/>
    <p:sldId id="276" r:id="rId28"/>
    <p:sldId id="277" r:id="rId29"/>
    <p:sldId id="259" r:id="rId30"/>
    <p:sldId id="286" r:id="rId31"/>
    <p:sldId id="287" r:id="rId32"/>
    <p:sldId id="27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5400" autoAdjust="0"/>
  </p:normalViewPr>
  <p:slideViewPr>
    <p:cSldViewPr snapToGrid="0">
      <p:cViewPr varScale="1">
        <p:scale>
          <a:sx n="74" d="100"/>
          <a:sy n="74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C1B24-B0D2-48C9-9854-FA9B4C84930F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2AD2F-E6A2-44B0-B88E-53252657D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78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AD2F-E6A2-44B0-B88E-53252657DA2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21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CNC </a:t>
            </a:r>
            <a:r>
              <a:rPr lang="en-IN" dirty="0" err="1" smtClean="0"/>
              <a:t>Traning</a:t>
            </a:r>
            <a:r>
              <a:rPr lang="en-IN" dirty="0" smtClean="0"/>
              <a:t> : </a:t>
            </a:r>
            <a:r>
              <a:rPr lang="en-IN" dirty="0" err="1" smtClean="0"/>
              <a:t>shopbot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Training session on </a:t>
            </a:r>
            <a:r>
              <a:rPr lang="en-IN" dirty="0" err="1" smtClean="0"/>
              <a:t>cnc</a:t>
            </a:r>
            <a:r>
              <a:rPr lang="en-IN" dirty="0" smtClean="0"/>
              <a:t> 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0454"/>
            <a:ext cx="1839849" cy="18207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01092" y="3678701"/>
            <a:ext cx="2701957" cy="891600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17" y="3698954"/>
            <a:ext cx="2667608" cy="85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50" y="4550048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FabLab</a:t>
            </a:r>
            <a:r>
              <a:rPr lang="en-IN" dirty="0" smtClean="0"/>
              <a:t> CEPT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9828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Set cutting/engraving parameters ?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47" y="2355012"/>
            <a:ext cx="7430753" cy="3994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9756" y="3905751"/>
            <a:ext cx="2443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 smtClean="0"/>
              <a:t>Start software </a:t>
            </a:r>
          </a:p>
          <a:p>
            <a:pPr algn="ctr"/>
            <a:r>
              <a:rPr lang="en-IN" sz="2600" dirty="0" err="1" smtClean="0"/>
              <a:t>RDworks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3348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 your .</a:t>
            </a:r>
            <a:r>
              <a:rPr lang="en-IN" dirty="0" err="1"/>
              <a:t>Dxf</a:t>
            </a:r>
            <a:r>
              <a:rPr lang="en-IN" dirty="0"/>
              <a:t>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91" y="1924656"/>
            <a:ext cx="8436633" cy="47269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274" y="2507585"/>
            <a:ext cx="1259367" cy="603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72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you will find on screen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18" y="1993158"/>
            <a:ext cx="8583282" cy="460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4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Set power and speed parameters from the penal shown in above photograph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88" y="2084832"/>
            <a:ext cx="8583282" cy="460904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8160590" y="3881596"/>
            <a:ext cx="698740" cy="34610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31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400" dirty="0"/>
              <a:t>After setting parameters check the simulation for correct flow of working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74" y="2084832"/>
            <a:ext cx="8583282" cy="4609044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5" name="Right Arrow 4"/>
          <p:cNvSpPr/>
          <p:nvPr/>
        </p:nvSpPr>
        <p:spPr>
          <a:xfrm rot="16200000">
            <a:off x="6035616" y="2866276"/>
            <a:ext cx="698740" cy="34610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55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400" dirty="0"/>
              <a:t>After setting parameters check the simulation for correct flow of working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03" y="2084832"/>
            <a:ext cx="8435194" cy="45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5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415446"/>
            <a:ext cx="9720072" cy="1499616"/>
          </a:xfrm>
        </p:spPr>
        <p:txBody>
          <a:bodyPr/>
          <a:lstStyle/>
          <a:p>
            <a:r>
              <a:rPr lang="en-IN" sz="5400" dirty="0"/>
              <a:t>Start the machine, chiller, air pump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04" y="2445576"/>
            <a:ext cx="3574571" cy="3574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983" y="1915062"/>
            <a:ext cx="2816525" cy="4105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4"/>
          <a:stretch/>
        </p:blipFill>
        <p:spPr>
          <a:xfrm>
            <a:off x="3957830" y="2445577"/>
            <a:ext cx="4447998" cy="3574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49" y="6057727"/>
            <a:ext cx="357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Turn on main switch, light, laser and exhaust.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096878" y="6107182"/>
            <a:ext cx="35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Turn on air pump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8405828" y="6114140"/>
            <a:ext cx="281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Turn on chiller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980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Send file to machine using Download button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31" y="2084832"/>
            <a:ext cx="8583282" cy="4609044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5" name="Right Arrow 4"/>
          <p:cNvSpPr/>
          <p:nvPr/>
        </p:nvSpPr>
        <p:spPr>
          <a:xfrm>
            <a:off x="8882334" y="5359310"/>
            <a:ext cx="698740" cy="34610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70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8335" y="610501"/>
            <a:ext cx="11093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Keep the workpiece inside the machine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335" y="1736150"/>
            <a:ext cx="3262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Note </a:t>
            </a:r>
          </a:p>
          <a:p>
            <a:r>
              <a:rPr lang="en-IN" sz="2400" dirty="0" smtClean="0"/>
              <a:t>Keep workpiece in such a way so that it will be parallel align to strips present there </a:t>
            </a: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90" y="1736150"/>
            <a:ext cx="6273852" cy="47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8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 smtClean="0"/>
              <a:t>        Come </a:t>
            </a:r>
            <a:r>
              <a:rPr lang="en-IN" sz="5400" dirty="0"/>
              <a:t>to Operate control panel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25" y="2009954"/>
            <a:ext cx="4434246" cy="2846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1" y="2009954"/>
            <a:ext cx="6517420" cy="45719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7525" y="5033033"/>
            <a:ext cx="4434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/>
              <a:t>Above is the start screen which shows plain white area with no object. </a:t>
            </a:r>
          </a:p>
          <a:p>
            <a:endParaRPr lang="en-IN" sz="2200" dirty="0"/>
          </a:p>
          <a:p>
            <a:r>
              <a:rPr lang="en-IN" sz="2200" dirty="0" smtClean="0"/>
              <a:t>Left is the control panel with buttons</a:t>
            </a:r>
          </a:p>
        </p:txBody>
      </p:sp>
    </p:spTree>
    <p:extLst>
      <p:ext uri="{BB962C8B-B14F-4D97-AF65-F5344CB8AC3E}">
        <p14:creationId xmlns:p14="http://schemas.microsoft.com/office/powerpoint/2010/main" val="428785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672" y="1848118"/>
            <a:ext cx="9720071" cy="4023360"/>
          </a:xfrm>
        </p:spPr>
        <p:txBody>
          <a:bodyPr>
            <a:normAutofit/>
          </a:bodyPr>
          <a:lstStyle/>
          <a:p>
            <a:pPr lvl="1"/>
            <a:r>
              <a:rPr lang="en-US" sz="2400" dirty="0" smtClean="0"/>
              <a:t>About </a:t>
            </a:r>
            <a:r>
              <a:rPr lang="en-US" sz="2400" dirty="0" err="1" smtClean="0"/>
              <a:t>shopbot</a:t>
            </a:r>
            <a:r>
              <a:rPr lang="en-US" sz="2400" dirty="0" smtClean="0"/>
              <a:t> PRS alpha </a:t>
            </a:r>
            <a:endParaRPr lang="en-US" sz="2400" dirty="0"/>
          </a:p>
          <a:p>
            <a:pPr lvl="1"/>
            <a:r>
              <a:rPr lang="en-US" sz="2400" dirty="0" smtClean="0"/>
              <a:t>How to prepare your drawing file for </a:t>
            </a:r>
            <a:r>
              <a:rPr lang="en-US" sz="2400" dirty="0" err="1" smtClean="0"/>
              <a:t>shopbot</a:t>
            </a:r>
            <a:r>
              <a:rPr lang="en-US" sz="2400" dirty="0" smtClean="0"/>
              <a:t> </a:t>
            </a:r>
            <a:r>
              <a:rPr lang="en-US" sz="2400" dirty="0" err="1" smtClean="0"/>
              <a:t>cnc</a:t>
            </a:r>
            <a:endParaRPr lang="en-US" sz="2400" dirty="0"/>
          </a:p>
          <a:p>
            <a:pPr lvl="1"/>
            <a:r>
              <a:rPr lang="en-IN" sz="2400" dirty="0"/>
              <a:t>Suitable materials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How to set cutting/engraving parameters</a:t>
            </a:r>
          </a:p>
          <a:p>
            <a:pPr lvl="1"/>
            <a:r>
              <a:rPr lang="en-US" sz="2400" dirty="0" smtClean="0"/>
              <a:t>Starting </a:t>
            </a:r>
            <a:r>
              <a:rPr lang="en-US" sz="2400" dirty="0"/>
              <a:t>the machine and its accessories </a:t>
            </a:r>
          </a:p>
          <a:p>
            <a:pPr lvl="1"/>
            <a:r>
              <a:rPr lang="en-US" sz="2400" dirty="0"/>
              <a:t>Setting up material and origin for cutting, focus point </a:t>
            </a:r>
          </a:p>
          <a:p>
            <a:pPr lvl="1"/>
            <a:r>
              <a:rPr lang="en-US" sz="2400" dirty="0"/>
              <a:t>Sending file to machine and start the cutting </a:t>
            </a:r>
          </a:p>
          <a:p>
            <a:pPr lvl="1"/>
            <a:r>
              <a:rPr lang="en-US" sz="2400" dirty="0"/>
              <a:t>Post cutting process </a:t>
            </a:r>
            <a:endParaRPr lang="en-US" sz="2400" dirty="0" smtClean="0"/>
          </a:p>
          <a:p>
            <a:pPr lvl="1"/>
            <a:r>
              <a:rPr lang="en-US" sz="2400" dirty="0"/>
              <a:t>Safety measures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75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 </a:t>
            </a:r>
            <a:r>
              <a:rPr lang="en-IN" sz="5400" dirty="0" smtClean="0"/>
              <a:t>     navigate </a:t>
            </a:r>
            <a:r>
              <a:rPr lang="en-IN" sz="5400" dirty="0"/>
              <a:t>your file and select it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8" y="1975435"/>
            <a:ext cx="6517420" cy="4571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02" y="1975435"/>
            <a:ext cx="4522461" cy="30230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50304" y="3907752"/>
            <a:ext cx="733245" cy="569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865300" y="5193088"/>
            <a:ext cx="785004" cy="621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147142" y="5050267"/>
            <a:ext cx="4434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 smtClean="0"/>
              <a:t>Press file button which will show list of files in machine memory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 smtClean="0"/>
              <a:t>You can also see objects of the selected file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54302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9634" y="141668"/>
            <a:ext cx="109660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Focus the laser head using acrylic piece   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45" y="1172004"/>
            <a:ext cx="7164027" cy="53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6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33" y="276123"/>
            <a:ext cx="10347917" cy="1499616"/>
          </a:xfrm>
        </p:spPr>
        <p:txBody>
          <a:bodyPr/>
          <a:lstStyle/>
          <a:p>
            <a:r>
              <a:rPr lang="en-IN" sz="5400" dirty="0"/>
              <a:t>Check the size of file vs size of material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1" y="2009955"/>
            <a:ext cx="6517420" cy="4571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0272" y="5041660"/>
            <a:ext cx="44342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750" dirty="0" smtClean="0"/>
              <a:t>Once material size is set then you can start cutting by pressing start/pause button as shown</a:t>
            </a:r>
            <a:endParaRPr lang="en-IN" sz="17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750" dirty="0" smtClean="0"/>
              <a:t>You can see progress bar, time of cutting and speed and power parameters of different layers while cutting</a:t>
            </a:r>
            <a:endParaRPr lang="en-IN" sz="1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72" y="2009955"/>
            <a:ext cx="4477110" cy="29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3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8650" y="262771"/>
            <a:ext cx="1036957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the corner of your sheet as origin</a:t>
            </a:r>
          </a:p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Press frame  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7" y="2017097"/>
            <a:ext cx="5800152" cy="4351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8802" y="2017097"/>
            <a:ext cx="5164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Note </a:t>
            </a:r>
          </a:p>
          <a:p>
            <a:r>
              <a:rPr lang="en-IN" dirty="0" smtClean="0"/>
              <a:t>On pressing frame laser head will move in boundary</a:t>
            </a:r>
          </a:p>
          <a:p>
            <a:r>
              <a:rPr lang="en-IN" dirty="0" smtClean="0"/>
              <a:t>of your design so you can check your so verify size of </a:t>
            </a:r>
          </a:p>
          <a:p>
            <a:r>
              <a:rPr lang="en-IN" dirty="0" smtClean="0"/>
              <a:t>File with size of board </a:t>
            </a:r>
          </a:p>
        </p:txBody>
      </p:sp>
    </p:spTree>
    <p:extLst>
      <p:ext uri="{BB962C8B-B14F-4D97-AF65-F5344CB8AC3E}">
        <p14:creationId xmlns:p14="http://schemas.microsoft.com/office/powerpoint/2010/main" val="320726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824" y="342674"/>
            <a:ext cx="9720072" cy="1499616"/>
          </a:xfrm>
        </p:spPr>
        <p:txBody>
          <a:bodyPr/>
          <a:lstStyle/>
          <a:p>
            <a:pPr algn="ctr"/>
            <a:r>
              <a:rPr lang="en-IN" sz="5400" dirty="0"/>
              <a:t>Check you material is in size of your file using Frame button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9" y="1891649"/>
            <a:ext cx="6517420" cy="4571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7142" y="5159664"/>
            <a:ext cx="4434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 smtClean="0"/>
              <a:t>Press “Frame” button, which will mark cornering points of your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 smtClean="0"/>
              <a:t>Check your file, if frame is not as per the material </a:t>
            </a:r>
            <a:endParaRPr lang="en-IN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38" y="2084832"/>
            <a:ext cx="4464171" cy="297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8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07" y="2491920"/>
            <a:ext cx="5168340" cy="36260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34764" y="374095"/>
            <a:ext cx="89146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 exhaust switch on and </a:t>
            </a:r>
          </a:p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Press start button for giving cut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6" y="2634336"/>
            <a:ext cx="2487032" cy="2487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68" y="2634336"/>
            <a:ext cx="3031102" cy="24870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6465" y="5257951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Machine switch 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447347" y="5257951"/>
            <a:ext cx="23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Switch on power socket 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8074923" y="6123810"/>
            <a:ext cx="284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Press start button on machine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980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/>
              <a:t>Close the hatch and Do not leave machine Unattended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33541"/>
            <a:ext cx="4654909" cy="4824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2033540"/>
            <a:ext cx="6080674" cy="48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55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Post cutting process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7461849" y="3933467"/>
            <a:ext cx="4074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Take out the cut parts and throw waste material for recycling/dustbins 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1922132"/>
            <a:ext cx="6255249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59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Post cutting process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07" y="1306912"/>
            <a:ext cx="2816525" cy="4105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4"/>
          <a:stretch/>
        </p:blipFill>
        <p:spPr>
          <a:xfrm>
            <a:off x="4181309" y="1837426"/>
            <a:ext cx="4447998" cy="3574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6653" y="5715325"/>
            <a:ext cx="3574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Turn Off Light, Laser, exhaust and </a:t>
            </a:r>
            <a:r>
              <a:rPr lang="en-IN" dirty="0"/>
              <a:t>main switch</a:t>
            </a:r>
            <a:r>
              <a:rPr lang="en-IN" dirty="0" smtClean="0"/>
              <a:t> </a:t>
            </a:r>
          </a:p>
          <a:p>
            <a:pPr algn="ctr"/>
            <a:r>
              <a:rPr lang="en-IN" dirty="0" smtClean="0"/>
              <a:t>Step 1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181308" y="5757845"/>
            <a:ext cx="3574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Turn off Air pump</a:t>
            </a:r>
          </a:p>
          <a:p>
            <a:pPr algn="ctr"/>
            <a:r>
              <a:rPr lang="en-IN" dirty="0" smtClean="0"/>
              <a:t>Air Pump</a:t>
            </a:r>
          </a:p>
          <a:p>
            <a:pPr algn="ctr"/>
            <a:r>
              <a:rPr lang="en-IN" dirty="0" smtClean="0"/>
              <a:t>Step 2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8629307" y="5764361"/>
            <a:ext cx="2816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Turn off Chiller</a:t>
            </a:r>
          </a:p>
          <a:p>
            <a:pPr algn="ctr"/>
            <a:r>
              <a:rPr lang="en-IN" dirty="0" smtClean="0"/>
              <a:t>Step 3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2" y="1837426"/>
            <a:ext cx="3574571" cy="358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15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997" y="154546"/>
            <a:ext cx="4668334" cy="857218"/>
          </a:xfrm>
        </p:spPr>
        <p:txBody>
          <a:bodyPr/>
          <a:lstStyle/>
          <a:p>
            <a:r>
              <a:rPr lang="en-US" dirty="0"/>
              <a:t>Safety </a:t>
            </a:r>
            <a:r>
              <a:rPr lang="en-US" dirty="0" smtClean="0"/>
              <a:t>measures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098" y="1011764"/>
            <a:ext cx="9884277" cy="5543582"/>
          </a:xfrm>
        </p:spPr>
        <p:txBody>
          <a:bodyPr>
            <a:normAutofit fontScale="85000" lnSpcReduction="20000"/>
          </a:bodyPr>
          <a:lstStyle/>
          <a:p>
            <a:r>
              <a:rPr lang="en-IN" sz="2400" dirty="0"/>
              <a:t>You </a:t>
            </a:r>
            <a:r>
              <a:rPr lang="en-IN" sz="2400" b="1" dirty="0"/>
              <a:t>SHALL </a:t>
            </a:r>
            <a:r>
              <a:rPr lang="en-IN" sz="2400" dirty="0"/>
              <a:t>notify </a:t>
            </a:r>
            <a:r>
              <a:rPr lang="en-IN" sz="2400" dirty="0" err="1"/>
              <a:t>SpaceShop</a:t>
            </a:r>
            <a:r>
              <a:rPr lang="en-IN" sz="2400" dirty="0"/>
              <a:t> staff prior to running any job.</a:t>
            </a:r>
          </a:p>
          <a:p>
            <a:r>
              <a:rPr lang="en-IN" sz="2400" dirty="0"/>
              <a:t>• You </a:t>
            </a:r>
            <a:r>
              <a:rPr lang="en-IN" sz="2400" b="1" dirty="0"/>
              <a:t>SHALL </a:t>
            </a:r>
            <a:r>
              <a:rPr lang="en-IN" sz="2400" dirty="0"/>
              <a:t>wear ear protection.</a:t>
            </a:r>
          </a:p>
          <a:p>
            <a:r>
              <a:rPr lang="en-IN" sz="2400" dirty="0"/>
              <a:t>• You </a:t>
            </a:r>
            <a:r>
              <a:rPr lang="en-IN" sz="2400" b="1" dirty="0"/>
              <a:t>SHALL </a:t>
            </a:r>
            <a:r>
              <a:rPr lang="en-IN" sz="2400" dirty="0"/>
              <a:t>wear closed-toe shoes at all times.</a:t>
            </a:r>
          </a:p>
          <a:p>
            <a:r>
              <a:rPr lang="en-IN" sz="2400" dirty="0"/>
              <a:t>• You </a:t>
            </a:r>
            <a:r>
              <a:rPr lang="en-IN" sz="2400" b="1" dirty="0"/>
              <a:t>SHALL </a:t>
            </a:r>
            <a:r>
              <a:rPr lang="en-IN" sz="2400" dirty="0"/>
              <a:t>wear eye protection when working with tools and processes</a:t>
            </a:r>
          </a:p>
          <a:p>
            <a:r>
              <a:rPr lang="en-IN" sz="2400" dirty="0"/>
              <a:t>that involve chemicals, metal shards, wood chips or sawdust.</a:t>
            </a:r>
          </a:p>
          <a:p>
            <a:r>
              <a:rPr lang="en-IN" sz="2400" dirty="0"/>
              <a:t>• You </a:t>
            </a:r>
            <a:r>
              <a:rPr lang="en-IN" sz="2400" b="1" dirty="0"/>
              <a:t>SHALL </a:t>
            </a:r>
            <a:r>
              <a:rPr lang="en-IN" sz="2400" dirty="0"/>
              <a:t>clean up your space after every job session, and leave 10-15</a:t>
            </a:r>
          </a:p>
          <a:p>
            <a:r>
              <a:rPr lang="en-IN" sz="2400" dirty="0"/>
              <a:t>minutes for </a:t>
            </a:r>
            <a:r>
              <a:rPr lang="en-IN" sz="2400" dirty="0" err="1"/>
              <a:t>cleanup</a:t>
            </a:r>
            <a:r>
              <a:rPr lang="en-IN" sz="2400" dirty="0"/>
              <a:t> prior to shop closure.</a:t>
            </a:r>
          </a:p>
          <a:p>
            <a:r>
              <a:rPr lang="en-IN" sz="2400" dirty="0"/>
              <a:t>• You </a:t>
            </a:r>
            <a:r>
              <a:rPr lang="en-IN" sz="2400" b="1" dirty="0"/>
              <a:t>SHALL </a:t>
            </a:r>
            <a:r>
              <a:rPr lang="en-IN" sz="2400" dirty="0"/>
              <a:t>secure badge and any loose items that might get caught in</a:t>
            </a:r>
          </a:p>
          <a:p>
            <a:r>
              <a:rPr lang="en-IN" sz="2400" dirty="0"/>
              <a:t>moving machinery.</a:t>
            </a:r>
          </a:p>
          <a:p>
            <a:r>
              <a:rPr lang="en-IN" sz="2400" dirty="0"/>
              <a:t>• You </a:t>
            </a:r>
            <a:r>
              <a:rPr lang="en-IN" sz="2400" b="1" dirty="0"/>
              <a:t>SHALL </a:t>
            </a:r>
            <a:r>
              <a:rPr lang="en-IN" sz="2400" dirty="0"/>
              <a:t>make small cuts at slow speed otherwise you will risk breaking</a:t>
            </a:r>
          </a:p>
          <a:p>
            <a:r>
              <a:rPr lang="en-IN" sz="2400" dirty="0"/>
              <a:t>the cutting tool, and ruining your material.</a:t>
            </a:r>
          </a:p>
          <a:p>
            <a:r>
              <a:rPr lang="en-IN" sz="2400" dirty="0"/>
              <a:t>• You </a:t>
            </a:r>
            <a:r>
              <a:rPr lang="en-IN" sz="2400" b="1" dirty="0"/>
              <a:t>SHALL </a:t>
            </a:r>
            <a:r>
              <a:rPr lang="en-IN" sz="2400" dirty="0"/>
              <a:t>hold the </a:t>
            </a:r>
            <a:r>
              <a:rPr lang="en-IN" sz="2400" dirty="0" err="1"/>
              <a:t>ShopBot</a:t>
            </a:r>
            <a:r>
              <a:rPr lang="en-IN" sz="2400" dirty="0"/>
              <a:t> Dongle(contains ESTOP,RESET, START</a:t>
            </a:r>
          </a:p>
          <a:p>
            <a:r>
              <a:rPr lang="en-IN" sz="2400" dirty="0"/>
              <a:t>buttons) in your hand, during the entire operation of the </a:t>
            </a:r>
            <a:r>
              <a:rPr lang="en-IN" sz="2400" dirty="0" err="1"/>
              <a:t>ShopBot</a:t>
            </a:r>
            <a:r>
              <a:rPr lang="en-IN" sz="2400" dirty="0"/>
              <a:t>, for quick</a:t>
            </a:r>
          </a:p>
          <a:p>
            <a:r>
              <a:rPr lang="en-IN" sz="2400" dirty="0"/>
              <a:t>access to the ESTOP in case of emergency.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48279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cnc</a:t>
            </a:r>
            <a:r>
              <a:rPr lang="en-US" dirty="0" smtClean="0"/>
              <a:t> </a:t>
            </a:r>
            <a:r>
              <a:rPr lang="en-US" dirty="0" err="1" smtClean="0"/>
              <a:t>shopbot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88894" y="2084832"/>
            <a:ext cx="9955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ArialMT"/>
              </a:rPr>
              <a:t>The </a:t>
            </a:r>
            <a:r>
              <a:rPr lang="en-IN" dirty="0" err="1">
                <a:latin typeface="ArialMT"/>
              </a:rPr>
              <a:t>ShopBot</a:t>
            </a:r>
            <a:r>
              <a:rPr lang="en-IN" dirty="0">
                <a:latin typeface="ArialMT"/>
              </a:rPr>
              <a:t> PRS Alpha is a CNC machine that allows users to cut, drill, carve and machine</a:t>
            </a:r>
          </a:p>
          <a:p>
            <a:r>
              <a:rPr lang="en-IN" dirty="0">
                <a:latin typeface="ArialMT"/>
              </a:rPr>
              <a:t>wood, plastic, </a:t>
            </a:r>
            <a:r>
              <a:rPr lang="en-IN" dirty="0" err="1">
                <a:latin typeface="ArialMT"/>
              </a:rPr>
              <a:t>aluminum</a:t>
            </a:r>
            <a:r>
              <a:rPr lang="en-IN" dirty="0">
                <a:latin typeface="ArialMT"/>
              </a:rPr>
              <a:t> and other materials along 3 axes, X, Y, &amp; Z.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37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183" y="1392164"/>
            <a:ext cx="54134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1. File </a:t>
            </a:r>
            <a:r>
              <a:rPr lang="en-IN" b="1" dirty="0">
                <a:solidFill>
                  <a:srgbClr val="222222"/>
                </a:solidFill>
                <a:latin typeface="arial" panose="020B0604020202020204" pitchFamily="34" charset="0"/>
              </a:rPr>
              <a:t>Format : </a:t>
            </a:r>
            <a:endParaRPr lang="en-IN" b="1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IN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en-IN" b="1" dirty="0">
                <a:solidFill>
                  <a:srgbClr val="222222"/>
                </a:solidFill>
                <a:latin typeface="arial" panose="020B0604020202020204" pitchFamily="34" charset="0"/>
              </a:rPr>
              <a:t>. Material type:</a:t>
            </a:r>
            <a:endParaRPr lang="en-I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222222"/>
                </a:solidFill>
                <a:latin typeface="arial" panose="020B0604020202020204" pitchFamily="34" charset="0"/>
              </a:rPr>
              <a:t>3. Material thickness:</a:t>
            </a:r>
            <a:endParaRPr lang="en-I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222222"/>
                </a:solidFill>
                <a:latin typeface="arial" panose="020B0604020202020204" pitchFamily="34" charset="0"/>
              </a:rPr>
              <a:t>4. Operation type with respect </a:t>
            </a:r>
            <a:r>
              <a:rPr lang="en-IN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to layer</a:t>
            </a:r>
          </a:p>
          <a:p>
            <a:r>
              <a:rPr lang="en-IN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 colour </a:t>
            </a:r>
            <a:r>
              <a:rPr lang="en-IN" b="1" dirty="0">
                <a:solidFill>
                  <a:srgbClr val="222222"/>
                </a:solidFill>
                <a:latin typeface="arial" panose="020B0604020202020204" pitchFamily="34" charset="0"/>
              </a:rPr>
              <a:t>(Full cut/Half cut/Marking/Hatching</a:t>
            </a:r>
            <a:r>
              <a:rPr lang="en-IN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endParaRPr lang="en-I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222222"/>
                </a:solidFill>
                <a:latin typeface="arial" panose="020B0604020202020204" pitchFamily="34" charset="0"/>
              </a:rPr>
              <a:t>Note:</a:t>
            </a:r>
            <a:endParaRPr lang="en-I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222222"/>
                </a:solidFill>
                <a:latin typeface="arial" panose="020B0604020202020204" pitchFamily="34" charset="0"/>
              </a:rPr>
              <a:t>Layer name should be as type of operation </a:t>
            </a:r>
            <a:r>
              <a:rPr lang="en-IN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only</a:t>
            </a:r>
          </a:p>
          <a:p>
            <a:r>
              <a:rPr lang="en-IN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Check all check points before sending file </a:t>
            </a:r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2571" y="249892"/>
            <a:ext cx="622400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approval format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79" y="1392164"/>
            <a:ext cx="5882717" cy="528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81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39" y="244696"/>
            <a:ext cx="8721038" cy="616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65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Questions &amp; </a:t>
            </a:r>
            <a:r>
              <a:rPr lang="en-IN" dirty="0" smtClean="0"/>
              <a:t>answers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4848045"/>
            <a:ext cx="9720071" cy="603849"/>
          </a:xfrm>
        </p:spPr>
        <p:txBody>
          <a:bodyPr>
            <a:normAutofit fontScale="92500" lnSpcReduction="20000"/>
          </a:bodyPr>
          <a:lstStyle/>
          <a:p>
            <a:r>
              <a:rPr lang="en-IN" sz="5000" dirty="0"/>
              <a:t>Let’s Start cutting…</a:t>
            </a:r>
          </a:p>
        </p:txBody>
      </p:sp>
    </p:spTree>
    <p:extLst>
      <p:ext uri="{BB962C8B-B14F-4D97-AF65-F5344CB8AC3E}">
        <p14:creationId xmlns:p14="http://schemas.microsoft.com/office/powerpoint/2010/main" val="242385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prepare your file for laser cutting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097" y="1757966"/>
            <a:ext cx="9720071" cy="4023360"/>
          </a:xfrm>
        </p:spPr>
        <p:txBody>
          <a:bodyPr>
            <a:normAutofit/>
          </a:bodyPr>
          <a:lstStyle/>
          <a:p>
            <a:pPr lvl="1" algn="just"/>
            <a:r>
              <a:rPr lang="en-IN" sz="2400" dirty="0"/>
              <a:t>Usable </a:t>
            </a:r>
            <a:r>
              <a:rPr lang="en-IN" sz="2400" dirty="0" smtClean="0"/>
              <a:t>formats</a:t>
            </a:r>
            <a:r>
              <a:rPr lang="en-IN" sz="2400" dirty="0"/>
              <a:t> </a:t>
            </a:r>
            <a:r>
              <a:rPr lang="en-IN" sz="2400" dirty="0" smtClean="0"/>
              <a:t>.DXF</a:t>
            </a:r>
            <a:endParaRPr lang="en-US" sz="2400" dirty="0" smtClean="0"/>
          </a:p>
          <a:p>
            <a:pPr lvl="1" algn="just"/>
            <a:r>
              <a:rPr lang="en-US" sz="2400" dirty="0" smtClean="0"/>
              <a:t>Compile </a:t>
            </a:r>
            <a:r>
              <a:rPr lang="en-US" sz="2400" dirty="0"/>
              <a:t>all components in material </a:t>
            </a:r>
            <a:r>
              <a:rPr lang="en-US" sz="2400" dirty="0" smtClean="0"/>
              <a:t>size which you are going to bring here for cutting. And compile inside the reference box</a:t>
            </a:r>
          </a:p>
          <a:p>
            <a:pPr lvl="1" algn="just"/>
            <a:r>
              <a:rPr lang="en-IN" sz="2400" dirty="0" smtClean="0"/>
              <a:t>Delete </a:t>
            </a:r>
            <a:r>
              <a:rPr lang="en-IN" sz="2400" dirty="0"/>
              <a:t>duplicate and overlapping </a:t>
            </a:r>
            <a:r>
              <a:rPr lang="en-IN" sz="2400" dirty="0" smtClean="0"/>
              <a:t>objects</a:t>
            </a:r>
          </a:p>
          <a:p>
            <a:pPr lvl="1" algn="just"/>
            <a:r>
              <a:rPr lang="en-IN" sz="2400" dirty="0" smtClean="0"/>
              <a:t>Join </a:t>
            </a:r>
            <a:r>
              <a:rPr lang="en-IN" sz="2400" dirty="0"/>
              <a:t>all the single objects and form a close boundary </a:t>
            </a:r>
            <a:endParaRPr lang="en-IN" sz="2400" dirty="0" smtClean="0"/>
          </a:p>
          <a:p>
            <a:pPr lvl="1" algn="just"/>
            <a:r>
              <a:rPr lang="en-IN" sz="2400" dirty="0" smtClean="0"/>
              <a:t>Use layers/</a:t>
            </a:r>
            <a:r>
              <a:rPr lang="en-IN" sz="2400" dirty="0" err="1" smtClean="0"/>
              <a:t>colors</a:t>
            </a:r>
            <a:r>
              <a:rPr lang="en-IN" sz="2400" dirty="0" smtClean="0"/>
              <a:t> </a:t>
            </a:r>
            <a:r>
              <a:rPr lang="en-IN" sz="2400" dirty="0"/>
              <a:t>to differentiate different operation you want to do on </a:t>
            </a:r>
            <a:r>
              <a:rPr lang="en-IN" sz="2400" dirty="0" smtClean="0"/>
              <a:t>machine</a:t>
            </a:r>
            <a:endParaRPr lang="en-US" sz="2400" dirty="0" smtClean="0"/>
          </a:p>
          <a:p>
            <a:pPr lvl="1" algn="just"/>
            <a:r>
              <a:rPr lang="en-US" sz="2400" dirty="0" smtClean="0"/>
              <a:t> keep your drawing within 900*1200 mm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706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387139"/>
            <a:ext cx="9720072" cy="1499616"/>
          </a:xfrm>
        </p:spPr>
        <p:txBody>
          <a:bodyPr/>
          <a:lstStyle/>
          <a:p>
            <a:r>
              <a:rPr lang="en-IN" dirty="0" smtClean="0"/>
              <a:t>Few more points for design	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86755"/>
            <a:ext cx="9720071" cy="402336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Minimum distance between two line for full cutting is 1 mm for MDF and Paper, its 3 mm for acrylic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Minimum distance between two line for etching/marking/half cut is 0.3 mm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Layer colours should be other then Red and Black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Send design file for approval should be sent from same person who has booked the slot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For text etching, export it in line format (In Rhino explode text)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747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Suitable </a:t>
            </a:r>
            <a:r>
              <a:rPr lang="en-IN" dirty="0" smtClean="0"/>
              <a:t>materials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097" y="1706451"/>
            <a:ext cx="9720071" cy="4655712"/>
          </a:xfrm>
        </p:spPr>
        <p:txBody>
          <a:bodyPr>
            <a:noAutofit/>
          </a:bodyPr>
          <a:lstStyle/>
          <a:p>
            <a:pPr lvl="1"/>
            <a:r>
              <a:rPr lang="en-IN" sz="1650" dirty="0"/>
              <a:t>Allowable materials: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/>
              <a:t>Pine MDF (up to 7 mm thickness)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/>
              <a:t>Plywood (up to 6 mm thickness)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/>
              <a:t>Casted acrylics (up to 15 mm thickness)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/>
              <a:t>Papers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/>
              <a:t>Non plastic boards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/>
              <a:t>Wood (for engraving)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/>
              <a:t>Veneers </a:t>
            </a:r>
          </a:p>
          <a:p>
            <a:pPr lvl="1"/>
            <a:r>
              <a:rPr lang="en-IN" sz="1650" dirty="0"/>
              <a:t>Prohibited materials: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 smtClean="0"/>
              <a:t>Polystyrene</a:t>
            </a:r>
            <a:r>
              <a:rPr lang="en-IN" sz="1650" dirty="0"/>
              <a:t>, polypropylene, polycarbonate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/>
              <a:t>Plastics containing chlorine and fluorine </a:t>
            </a:r>
            <a:r>
              <a:rPr lang="en-IN" sz="1650" dirty="0" smtClean="0"/>
              <a:t>content based material</a:t>
            </a:r>
            <a:endParaRPr lang="en-IN" sz="1650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/>
              <a:t>Any particle board other than Pine MDF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/>
              <a:t>Rubber (All Forms)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/>
              <a:t>Casting </a:t>
            </a:r>
            <a:r>
              <a:rPr lang="en-IN" sz="1650" dirty="0" smtClean="0"/>
              <a:t>resins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1650" dirty="0" smtClean="0"/>
              <a:t>Any kind of Metal</a:t>
            </a:r>
            <a:endParaRPr lang="en-IN" sz="1650" dirty="0"/>
          </a:p>
        </p:txBody>
      </p:sp>
    </p:spTree>
    <p:extLst>
      <p:ext uri="{BB962C8B-B14F-4D97-AF65-F5344CB8AC3E}">
        <p14:creationId xmlns:p14="http://schemas.microsoft.com/office/powerpoint/2010/main" val="98413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</a:t>
            </a:r>
            <a:r>
              <a:rPr lang="en-US" dirty="0" smtClean="0"/>
              <a:t>operations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en-US" sz="2400" dirty="0"/>
              <a:t>Cutting: for all materials </a:t>
            </a:r>
          </a:p>
          <a:p>
            <a:pPr lvl="1" algn="just"/>
            <a:r>
              <a:rPr lang="en-US" sz="2400" dirty="0"/>
              <a:t>Folding: Papers and soft materials </a:t>
            </a:r>
          </a:p>
          <a:p>
            <a:pPr lvl="1" algn="just"/>
            <a:r>
              <a:rPr lang="en-US" sz="2400" dirty="0"/>
              <a:t>Hatching/etching/marking: all materials</a:t>
            </a:r>
          </a:p>
          <a:p>
            <a:pPr marL="0" indent="0" algn="just">
              <a:buNone/>
            </a:pPr>
            <a:r>
              <a:rPr lang="en-US" sz="2400" dirty="0"/>
              <a:t>Note: Perform a test print from default test file provided on the desktop  computer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049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List of materials with cutting parameters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762594"/>
              </p:ext>
            </p:extLst>
          </p:nvPr>
        </p:nvGraphicFramePr>
        <p:xfrm>
          <a:off x="1023938" y="2286000"/>
          <a:ext cx="972026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466"/>
                <a:gridCol w="4184664"/>
                <a:gridCol w="2430065"/>
                <a:gridCol w="2430065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Material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Power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Speed (mm/sec)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 mm pine MDF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2.5 mm pine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mdf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1.5 mm pine </a:t>
                      </a:r>
                      <a:r>
                        <a:rPr lang="en-IN" dirty="0" err="1" smtClean="0"/>
                        <a:t>mdf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 mm pine </a:t>
                      </a:r>
                      <a:r>
                        <a:rPr lang="en-IN" dirty="0" err="1" smtClean="0"/>
                        <a:t>mdf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17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 mm acrylic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 mm acrylic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 mm acrylic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Card paper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14-17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Cartridge/jute paper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12-15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Jute</a:t>
                      </a:r>
                      <a:r>
                        <a:rPr lang="en-IN" baseline="0" dirty="0" smtClean="0"/>
                        <a:t> or equivalent thick board (up to 1.2 mm)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15-17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10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List of materials with Engraving/grooving </a:t>
            </a:r>
            <a:r>
              <a:rPr lang="en-IN" dirty="0" err="1" smtClean="0"/>
              <a:t>parametersparameters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164259"/>
              </p:ext>
            </p:extLst>
          </p:nvPr>
        </p:nvGraphicFramePr>
        <p:xfrm>
          <a:off x="1023938" y="2286000"/>
          <a:ext cx="972026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466"/>
                <a:gridCol w="4184664"/>
                <a:gridCol w="2430065"/>
                <a:gridCol w="2430065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Material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Power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Speed (mm/sec)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 mm pine MDF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2.5 mm pine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mdf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1.5 mm pine </a:t>
                      </a:r>
                      <a:r>
                        <a:rPr lang="en-IN" dirty="0" err="1" smtClean="0"/>
                        <a:t>mdf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 mm pine </a:t>
                      </a:r>
                      <a:r>
                        <a:rPr lang="en-IN" dirty="0" err="1" smtClean="0"/>
                        <a:t>mdf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 mm acrylic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 mm acrylic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 mm acrylic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Card paper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9-10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225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Cartridge/jute paper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9-10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300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Jute</a:t>
                      </a:r>
                      <a:r>
                        <a:rPr lang="en-IN" baseline="0" dirty="0" smtClean="0"/>
                        <a:t> or equivalent thick board (up to 1.2 mm)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9-10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225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93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1173</TotalTime>
  <Words>1053</Words>
  <Application>Microsoft Office PowerPoint</Application>
  <PresentationFormat>Widescreen</PresentationFormat>
  <Paragraphs>217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</vt:lpstr>
      <vt:lpstr>ArialMT</vt:lpstr>
      <vt:lpstr>Calibri</vt:lpstr>
      <vt:lpstr>Tw Cen MT</vt:lpstr>
      <vt:lpstr>Tw Cen MT Condensed</vt:lpstr>
      <vt:lpstr>Wingdings</vt:lpstr>
      <vt:lpstr>Wingdings 3</vt:lpstr>
      <vt:lpstr>Integral</vt:lpstr>
      <vt:lpstr>CNC Traning : shopbot</vt:lpstr>
      <vt:lpstr>Content</vt:lpstr>
      <vt:lpstr>About cnc shopbot</vt:lpstr>
      <vt:lpstr>How to prepare your file for laser cutting</vt:lpstr>
      <vt:lpstr>Few more points for design  </vt:lpstr>
      <vt:lpstr>Suitable materials</vt:lpstr>
      <vt:lpstr>Possible operations</vt:lpstr>
      <vt:lpstr>List of materials with cutting parameters</vt:lpstr>
      <vt:lpstr>List of materials with Engraving/grooving parametersparameters</vt:lpstr>
      <vt:lpstr>How to Set cutting/engraving parameters ?</vt:lpstr>
      <vt:lpstr>Import your .Dxf file</vt:lpstr>
      <vt:lpstr>What you will find on screen ?</vt:lpstr>
      <vt:lpstr>Set power and speed parameters from the penal shown in above photograph</vt:lpstr>
      <vt:lpstr>After setting parameters check the simulation for correct flow of working </vt:lpstr>
      <vt:lpstr>After setting parameters check the simulation for correct flow of working </vt:lpstr>
      <vt:lpstr>Start the machine, chiller, air pump</vt:lpstr>
      <vt:lpstr>Send file to machine using Download button</vt:lpstr>
      <vt:lpstr>PowerPoint Presentation</vt:lpstr>
      <vt:lpstr>        Come to Operate control panel </vt:lpstr>
      <vt:lpstr>      navigate your file and select it</vt:lpstr>
      <vt:lpstr>PowerPoint Presentation</vt:lpstr>
      <vt:lpstr>Check the size of file vs size of material </vt:lpstr>
      <vt:lpstr>PowerPoint Presentation</vt:lpstr>
      <vt:lpstr>Check you material is in size of your file using Frame button</vt:lpstr>
      <vt:lpstr>PowerPoint Presentation</vt:lpstr>
      <vt:lpstr>Close the hatch and Do not leave machine Unattended</vt:lpstr>
      <vt:lpstr>Post cutting process </vt:lpstr>
      <vt:lpstr>Post cutting process</vt:lpstr>
      <vt:lpstr>Safety measures</vt:lpstr>
      <vt:lpstr>PowerPoint Presentation</vt:lpstr>
      <vt:lpstr>PowerPoint Presentation</vt:lpstr>
      <vt:lpstr>Questions &amp; answers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Laser cutting and Engraving: SIL</dc:title>
  <dc:creator>Tapan Betai</dc:creator>
  <cp:lastModifiedBy>gaurav wadhwa</cp:lastModifiedBy>
  <cp:revision>64</cp:revision>
  <dcterms:created xsi:type="dcterms:W3CDTF">2017-08-18T06:44:34Z</dcterms:created>
  <dcterms:modified xsi:type="dcterms:W3CDTF">2017-12-12T18:14:10Z</dcterms:modified>
</cp:coreProperties>
</file>